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97" r:id="rId3"/>
    <p:sldId id="293" r:id="rId4"/>
    <p:sldId id="286" r:id="rId5"/>
    <p:sldId id="287" r:id="rId6"/>
    <p:sldId id="288" r:id="rId7"/>
    <p:sldId id="28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62000" y="609600"/>
            <a:ext cx="780351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600200" y="2438400"/>
            <a:ext cx="6687185" cy="2628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NỘI DUNG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KHÁM PHÁ NGHỆ THUẬT CỔ ĐẠI TRONG TRANH VẼ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CÁCH TẠO BỨC TRANH THEO ẢNH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TẠO BỨC TRANH VỀ NGHỆ THUẬT AI CẬP CỔ ĐẠI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 TRƯNG BÀY SẢN PHẨM VÀ CHIA SẺ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 TÌM HIỂU NGHỆ THUẬT KIẾN TRÚC CỔ ĐẠI THẾ GIỚI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0855" y="457200"/>
            <a:ext cx="8006080" cy="1257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386205" y="480695"/>
            <a:ext cx="6977380" cy="1106170"/>
          </a:xfrm>
          <a:prstGeom prst="rect">
            <a:avLst/>
          </a:prstGeom>
          <a:solidFill>
            <a:srgbClr val="FFFE79"/>
          </a:solidFill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6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NGHỆ THUẬT CỔ ĐẠI THẾ GIỚI VÀ VIỆT NAM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AI CẬP CỔ ĐẠI TRONG MẮT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" y="533400"/>
            <a:ext cx="880110" cy="9950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38200" y="609600"/>
            <a:ext cx="46996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381000"/>
            <a:ext cx="755142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447800"/>
            <a:ext cx="4619625" cy="44996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04800" y="1524000"/>
            <a:ext cx="25400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chỉ ra: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Công trình kiến trúc được thể hiện.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ảnh, bố cục, màu sắc, không gian.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Chất liệu tạo hình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38200" y="381000"/>
            <a:ext cx="703389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1: KHÁM PHÁ NGHỆ THUẬT CỔ ĐẠI TRONG TRANH VẼ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38200" y="609600"/>
            <a:ext cx="46996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19200" y="304800"/>
            <a:ext cx="723963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65" y="2057400"/>
            <a:ext cx="7582535" cy="41033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295400" y="290195"/>
            <a:ext cx="730186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2: CÁCH TẠO BỨC TRANH THEO ẢNH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69875" y="228600"/>
            <a:ext cx="827341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19200"/>
            <a:ext cx="5127625" cy="46704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81000" y="1295400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- Lựa chọn ảnh công trình kiến trúc Ai Cập Cổ đại em ấn tượng.</a:t>
            </a:r>
          </a:p>
          <a:p>
            <a:endParaRPr lang="en-US"/>
          </a:p>
          <a:p>
            <a:r>
              <a:rPr lang="en-US"/>
              <a:t>- Chọn chất liệu phù hợp để thể hiện bức tranh.</a:t>
            </a:r>
          </a:p>
          <a:p>
            <a:endParaRPr lang="en-US"/>
          </a:p>
          <a:p>
            <a:r>
              <a:rPr lang="en-US"/>
              <a:t>- Thực hiện theo ý thích và cảm nhận riêng.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90600" y="304800"/>
            <a:ext cx="643191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3: TẠO BỨC TRANH VỀ NGHỆ THUẬT AI CẬP CỔ ĐẠI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62000" y="152400"/>
            <a:ext cx="581914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90600" y="1371600"/>
            <a:ext cx="472186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Nêu cảm nhận và phân tích</a:t>
            </a:r>
          </a:p>
          <a:p>
            <a:endParaRPr lang="en-US"/>
          </a:p>
          <a:p>
            <a:r>
              <a:rPr lang="en-US"/>
              <a:t>- Bức tranh ấn tượng</a:t>
            </a:r>
          </a:p>
          <a:p>
            <a:endParaRPr lang="en-US"/>
          </a:p>
          <a:p>
            <a:r>
              <a:rPr lang="en-US"/>
              <a:t>- Hình, màu, nhịp điệu, sự cân bằng, tương phản trong bức tranh</a:t>
            </a:r>
          </a:p>
          <a:p>
            <a:endParaRPr lang="en-US"/>
          </a:p>
          <a:p>
            <a:r>
              <a:rPr lang="en-US"/>
              <a:t>- Cách điều chỉnh để bức tranh đẹp và hoàn thiện hơn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62000" y="152400"/>
            <a:ext cx="576897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4: TRƯNG BÀY SẢN PHẨM VÀ CHIA SẺ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18160" y="457200"/>
            <a:ext cx="773112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81000" y="1752600"/>
            <a:ext cx="2540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Quan sát hình, đọc thông tin và cho biết:</a:t>
            </a:r>
          </a:p>
          <a:p>
            <a:endParaRPr lang="en-US"/>
          </a:p>
          <a:p>
            <a:r>
              <a:rPr lang="en-US"/>
              <a:t>- Tên các công trình kiến trúc.</a:t>
            </a:r>
          </a:p>
          <a:p>
            <a:endParaRPr lang="en-US"/>
          </a:p>
          <a:p>
            <a:r>
              <a:rPr lang="en-US"/>
              <a:t>- Đặc điểm kiến trúc của mỗi công trình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676400"/>
            <a:ext cx="5527040" cy="434848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90600" y="685800"/>
            <a:ext cx="6459855" cy="395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5: TÌM HIỂU NGHỆ THUẬT KIẾN TRÚC CỔ ĐẠI THẾ GIỚI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600200" y="1819910"/>
            <a:ext cx="515620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DẶN DÒ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bài .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mới.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sz="24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76</cp:revision>
  <dcterms:created xsi:type="dcterms:W3CDTF">2021-05-26T09:25:00Z</dcterms:created>
  <dcterms:modified xsi:type="dcterms:W3CDTF">2022-03-23T08:15:44Z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